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5"/>
  </p:notesMasterIdLst>
  <p:sldIdLst>
    <p:sldId id="279" r:id="rId2"/>
    <p:sldId id="280" r:id="rId3"/>
    <p:sldId id="261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24.11.2020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A950-CEE9-41F8-ADE7-82060D15FD3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E1F47-F620-4D75-92E6-225D33926903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6E35E-9BE6-4BC3-BDBD-0989AF8C697C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949B-373C-474A-A84D-8FAD53AB95D3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477B5-E236-4CCA-AF38-72B2096A98C4}" type="datetime1">
              <a:rPr lang="tr-TR" smtClean="0"/>
              <a:t>24.11.2020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CE5E-EA90-4619-90D6-C0A336E39ADA}" type="datetime1">
              <a:rPr lang="tr-TR" smtClean="0"/>
              <a:t>24.11.2020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3999-92A9-4C19-9BB8-A832A3A1CBEE}" type="datetime1">
              <a:rPr lang="tr-TR" smtClean="0"/>
              <a:t>24.11.2020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2236D-8BCB-4A9E-97F8-E90093EBCD7C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BB49-9DD9-4782-825E-6468B0D3FBEB}" type="datetime1">
              <a:rPr lang="tr-TR" smtClean="0"/>
              <a:t>24.11.2020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2C949-EFA7-4D62-B352-86AE077A4051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5B209-8F3C-4D7E-A46C-C6295162B189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7008-BCB9-4B2F-8AA6-3203D09CD5C5}" type="datetime1">
              <a:rPr lang="tr-TR" smtClean="0"/>
              <a:t>24.11.2020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</a:t>
            </a: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4.hafta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0548BB9-AF2B-41CE-883D-689AE174C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81" y="404664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E6BBAA-9236-473A-A266-BD0E647A4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Yüzdelikler ve çeyrekler</a:t>
            </a:r>
          </a:p>
          <a:p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İLE İLGİLİ ÖĞRENCİ SUNUMLARI YAPILACAKTIR. 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51520"/>
          </a:xfrm>
        </p:spPr>
        <p:txBody>
          <a:bodyPr/>
          <a:lstStyle/>
          <a:p>
            <a:br>
              <a:rPr lang="tr-TR" b="1" dirty="0">
                <a:latin typeface="Times New Roman" pitchFamily="18" charset="0"/>
                <a:cs typeface="Times New Roman" pitchFamily="18" charset="0"/>
              </a:rPr>
            </a:br>
            <a:r>
              <a:rPr lang="tr-TR" b="1" dirty="0">
                <a:latin typeface="Times New Roman" pitchFamily="18" charset="0"/>
                <a:cs typeface="Times New Roman" pitchFamily="18" charset="0"/>
              </a:rPr>
              <a:t>KAYNAKÇA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tr-TR" sz="1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1C8B6995-071C-4EEC-BAC4-9E1F5D5AB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087910"/>
              </p:ext>
            </p:extLst>
          </p:nvPr>
        </p:nvGraphicFramePr>
        <p:xfrm>
          <a:off x="539552" y="1168152"/>
          <a:ext cx="7992888" cy="48531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1379311933"/>
                    </a:ext>
                  </a:extLst>
                </a:gridCol>
              </a:tblGrid>
              <a:tr h="4853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500" dirty="0">
                          <a:effectLst/>
                        </a:rPr>
                        <a:t>Büyüköztürk, Ş. (2007). Deneysel Desenler. </a:t>
                      </a:r>
                      <a:r>
                        <a:rPr lang="tr-TR" sz="1500" dirty="0" err="1">
                          <a:effectLst/>
                        </a:rPr>
                        <a:t>Öntest</a:t>
                      </a:r>
                      <a:r>
                        <a:rPr lang="tr-TR" sz="1500" dirty="0">
                          <a:effectLst/>
                        </a:rPr>
                        <a:t>- </a:t>
                      </a:r>
                      <a:r>
                        <a:rPr lang="tr-TR" sz="1500" dirty="0" err="1">
                          <a:effectLst/>
                        </a:rPr>
                        <a:t>Sontest</a:t>
                      </a:r>
                      <a:r>
                        <a:rPr lang="tr-TR" sz="1500" dirty="0">
                          <a:effectLst/>
                        </a:rPr>
                        <a:t> Kontrol Grubu Desen ve Veri Analizi. </a:t>
                      </a:r>
                      <a:r>
                        <a:rPr lang="tr-TR" sz="1500" dirty="0" err="1">
                          <a:effectLst/>
                        </a:rPr>
                        <a:t>Pegema</a:t>
                      </a:r>
                      <a:r>
                        <a:rPr lang="tr-TR" sz="1500" dirty="0">
                          <a:effectLst/>
                        </a:rPr>
                        <a:t> Yayıncılık. 2. Baskı. Ankara.  </a:t>
                      </a:r>
                    </a:p>
                    <a:p>
                      <a:pPr marL="450215" indent="-45021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500" dirty="0">
                          <a:effectLst/>
                        </a:rPr>
                        <a:t>Büyüköztürk, Ş. (2004). Veri Analizi El Kitabı. 4. Basım. Ankara: </a:t>
                      </a:r>
                      <a:r>
                        <a:rPr lang="tr-TR" sz="1500" dirty="0" err="1">
                          <a:effectLst/>
                        </a:rPr>
                        <a:t>PegemA</a:t>
                      </a:r>
                      <a:r>
                        <a:rPr lang="tr-TR" sz="1500" dirty="0">
                          <a:effectLst/>
                        </a:rPr>
                        <a:t> Yayıncılık. </a:t>
                      </a:r>
                    </a:p>
                    <a:p>
                      <a:pPr marL="450215" indent="-45021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500" dirty="0">
                          <a:effectLst/>
                        </a:rPr>
                        <a:t>Büyüköztürk, Ş. (2002). Sosyal Bilimler İçin Veri Analizi El Kitabı. 2. Baskı. Ankara: </a:t>
                      </a:r>
                      <a:r>
                        <a:rPr lang="tr-TR" sz="1500" dirty="0" err="1">
                          <a:effectLst/>
                        </a:rPr>
                        <a:t>PegemA</a:t>
                      </a:r>
                      <a:r>
                        <a:rPr lang="tr-TR" sz="1500" dirty="0">
                          <a:effectLst/>
                        </a:rPr>
                        <a:t> Yayıncılık. </a:t>
                      </a:r>
                    </a:p>
                    <a:p>
                      <a:pPr marL="450215" indent="-450215" algn="just">
                        <a:lnSpc>
                          <a:spcPct val="115000"/>
                        </a:lnSpc>
                      </a:pPr>
                      <a:r>
                        <a:rPr lang="tr-TR" sz="1500" dirty="0">
                          <a:effectLst/>
                        </a:rPr>
                        <a:t>Nakip, M. (2006). Pazarlama Araştırmaları. Teknikler ve (SPSS Destekli) Uygulamalar. 2. Basım. Ankara: Seçkin Yayıncılık.</a:t>
                      </a:r>
                    </a:p>
                    <a:p>
                      <a:pPr marL="450215" indent="-450215" algn="just">
                        <a:lnSpc>
                          <a:spcPct val="115000"/>
                        </a:lnSpc>
                      </a:pPr>
                      <a:r>
                        <a:rPr lang="tr-TR" sz="1500" dirty="0">
                          <a:effectLst/>
                        </a:rPr>
                        <a:t>Özdamar, K. (2002). Paket Programlar İle İstatistiksel Veri Analizi-2. (Çok Değişkenli Analizler). SPSS-MINITAB. 4. Baskı. Eskişehir: Kaan Kitabevi. 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tr-TR" sz="1500" dirty="0">
                          <a:effectLst/>
                        </a:rPr>
                        <a:t>Özdamar, K. (2004). Paket Programlar İle İstatistiksel Veri Analizi-1. MINITAB-NCSS-SPSS. Genişletilmiş 5. Baskı. Eskişehir: Kaan Kitabevi. 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tr-TR" sz="1500" dirty="0">
                          <a:effectLst/>
                        </a:rPr>
                        <a:t>Şenol, Ş. (2008). Çıkarsamalı İstatistik. Nobel Yayın Dağıtım. Ankara. 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tr-TR" sz="1500" dirty="0" err="1">
                          <a:effectLst/>
                        </a:rPr>
                        <a:t>Tatlidil</a:t>
                      </a:r>
                      <a:r>
                        <a:rPr lang="tr-TR" sz="1500" dirty="0">
                          <a:effectLst/>
                        </a:rPr>
                        <a:t>, H. (1992). Uygulamalı Çok </a:t>
                      </a:r>
                      <a:r>
                        <a:rPr lang="tr-TR" sz="1500" dirty="0" err="1">
                          <a:effectLst/>
                        </a:rPr>
                        <a:t>Degiskenli</a:t>
                      </a:r>
                      <a:r>
                        <a:rPr lang="tr-TR" sz="1500" dirty="0">
                          <a:effectLst/>
                        </a:rPr>
                        <a:t> İstatistiksel Analiz. Ankara.</a:t>
                      </a:r>
                    </a:p>
                    <a:p>
                      <a:pPr marL="270510" indent="-27051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500" dirty="0">
                          <a:effectLst/>
                        </a:rPr>
                        <a:t>Tavşancıl, E. (2006). Tutumların Ölçülmesi ve SPSS ile Veri Analizi. 3. Baskı. Ankara: Nobel Yayın Dağıtım. </a:t>
                      </a:r>
                      <a:endParaRPr lang="tr-T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8501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87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243</Words>
  <Application>Microsoft Office PowerPoint</Application>
  <PresentationFormat>Ekran Gösterisi (4:3)</PresentationFormat>
  <Paragraphs>25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Teması</vt:lpstr>
      <vt:lpstr>PowerPoint Sunusu</vt:lpstr>
      <vt:lpstr>PowerPoint Sunusu</vt:lpstr>
      <vt:lpstr> 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68</cp:revision>
  <dcterms:created xsi:type="dcterms:W3CDTF">2018-10-07T17:20:59Z</dcterms:created>
  <dcterms:modified xsi:type="dcterms:W3CDTF">2020-11-24T11:15:36Z</dcterms:modified>
</cp:coreProperties>
</file>